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99"/>
    <a:srgbClr val="0099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11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2014/7/31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microsoft.com/office/2007/relationships/hdphoto" Target="../media/hdphoto1.wdp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titled-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6562" y="1496616"/>
            <a:ext cx="1576635" cy="1178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Untitled-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640" y="4640803"/>
            <a:ext cx="1445587" cy="11469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Untitled-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01008" y="3117538"/>
            <a:ext cx="1306413" cy="11235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Untitled-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25191" y="4592960"/>
            <a:ext cx="955937" cy="12119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asted-image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01008" y="1640632"/>
            <a:ext cx="1341120" cy="91363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" name="群組 3"/>
          <p:cNvGrpSpPr/>
          <p:nvPr/>
        </p:nvGrpSpPr>
        <p:grpSpPr>
          <a:xfrm>
            <a:off x="116632" y="1280592"/>
            <a:ext cx="6624736" cy="4705872"/>
            <a:chOff x="116632" y="1280592"/>
            <a:chExt cx="6624736" cy="4705872"/>
          </a:xfrm>
        </p:grpSpPr>
        <p:sp>
          <p:nvSpPr>
            <p:cNvPr id="41" name="矩形 40"/>
            <p:cNvSpPr/>
            <p:nvPr/>
          </p:nvSpPr>
          <p:spPr>
            <a:xfrm>
              <a:off x="116632" y="1280592"/>
              <a:ext cx="6624736" cy="470587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cxnSp>
          <p:nvCxnSpPr>
            <p:cNvPr id="43" name="直線接點 42"/>
            <p:cNvCxnSpPr/>
            <p:nvPr/>
          </p:nvCxnSpPr>
          <p:spPr>
            <a:xfrm>
              <a:off x="116632" y="2849216"/>
              <a:ext cx="66247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>
              <a:off x="116632" y="4417840"/>
              <a:ext cx="66247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接點 44"/>
            <p:cNvCxnSpPr>
              <a:stCxn id="41" idx="0"/>
              <a:endCxn id="41" idx="2"/>
            </p:cNvCxnSpPr>
            <p:nvPr/>
          </p:nvCxnSpPr>
          <p:spPr>
            <a:xfrm>
              <a:off x="3429000" y="1280592"/>
              <a:ext cx="0" cy="470587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字方塊 59"/>
          <p:cNvSpPr txBox="1"/>
          <p:nvPr/>
        </p:nvSpPr>
        <p:spPr>
          <a:xfrm>
            <a:off x="2780928" y="56456"/>
            <a:ext cx="40206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1"/>
            <a:r>
              <a:rPr lang="zh-TW" altLang="zh-HK" sz="1000" dirty="0"/>
              <a:t>「咪嘥嘢校園」幼稚園教材</a:t>
            </a:r>
            <a:r>
              <a:rPr lang="en-US" altLang="zh-HK" sz="1000" dirty="0"/>
              <a:t>  -  </a:t>
            </a:r>
            <a:r>
              <a:rPr lang="zh-TW" altLang="zh-HK" sz="1000" dirty="0" smtClean="0"/>
              <a:t>課程</a:t>
            </a:r>
            <a:r>
              <a:rPr lang="zh-TW" altLang="en-US" sz="1000" dirty="0" smtClean="0"/>
              <a:t>三</a:t>
            </a:r>
            <a:r>
              <a:rPr lang="en-US" altLang="zh-HK" sz="1000" dirty="0" smtClean="0"/>
              <a:t>  -</a:t>
            </a:r>
            <a:r>
              <a:rPr lang="zh-TW" altLang="en-US" sz="1000" dirty="0" smtClean="0"/>
              <a:t>  「不做大嘥鬼」提示卡製作</a:t>
            </a:r>
            <a:endParaRPr lang="zh-TW" altLang="zh-HK" sz="1000" dirty="0"/>
          </a:p>
        </p:txBody>
      </p:sp>
      <p:sp>
        <p:nvSpPr>
          <p:cNvPr id="62" name="矩形 61"/>
          <p:cNvSpPr/>
          <p:nvPr/>
        </p:nvSpPr>
        <p:spPr>
          <a:xfrm>
            <a:off x="960166" y="560512"/>
            <a:ext cx="49376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000" b="1" dirty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3000" b="1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~</a:t>
            </a:r>
            <a:r>
              <a:rPr lang="zh-TW" altLang="en-US" sz="3000" b="1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3000" b="1" dirty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不做大嘥鬼」提示</a:t>
            </a:r>
            <a:r>
              <a:rPr lang="zh-TW" altLang="en-US" sz="3000" b="1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卡  </a:t>
            </a:r>
            <a:r>
              <a:rPr lang="en-US" altLang="zh-TW" sz="3000" b="1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~</a:t>
            </a:r>
            <a:endParaRPr lang="zh-HK" altLang="en-US" sz="3000" b="1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77" name="群組 76"/>
          <p:cNvGrpSpPr/>
          <p:nvPr/>
        </p:nvGrpSpPr>
        <p:grpSpPr>
          <a:xfrm>
            <a:off x="1772816" y="1689778"/>
            <a:ext cx="1690271" cy="792088"/>
            <a:chOff x="1700808" y="1640632"/>
            <a:chExt cx="1690271" cy="792088"/>
          </a:xfrm>
        </p:grpSpPr>
        <p:sp>
          <p:nvSpPr>
            <p:cNvPr id="63" name="矩形 62"/>
            <p:cNvSpPr/>
            <p:nvPr/>
          </p:nvSpPr>
          <p:spPr>
            <a:xfrm>
              <a:off x="1700808" y="1986444"/>
              <a:ext cx="1690271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GB" altLang="zh-HK"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Love food </a:t>
              </a:r>
            </a:p>
          </p:txBody>
        </p:sp>
        <p:sp>
          <p:nvSpPr>
            <p:cNvPr id="65" name="文字方塊 64"/>
            <p:cNvSpPr txBox="1"/>
            <p:nvPr/>
          </p:nvSpPr>
          <p:spPr>
            <a:xfrm>
              <a:off x="1783351" y="1640632"/>
              <a:ext cx="14670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HK" altLang="en-US" sz="2500" b="1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珍惜食物</a:t>
              </a:r>
            </a:p>
          </p:txBody>
        </p:sp>
      </p:grpSp>
      <p:grpSp>
        <p:nvGrpSpPr>
          <p:cNvPr id="78" name="群組 77"/>
          <p:cNvGrpSpPr/>
          <p:nvPr/>
        </p:nvGrpSpPr>
        <p:grpSpPr>
          <a:xfrm>
            <a:off x="1859539" y="3080792"/>
            <a:ext cx="1437638" cy="1163303"/>
            <a:chOff x="1859539" y="3080792"/>
            <a:chExt cx="1437638" cy="1163303"/>
          </a:xfrm>
        </p:grpSpPr>
        <p:sp>
          <p:nvSpPr>
            <p:cNvPr id="66" name="文字方塊 65"/>
            <p:cNvSpPr txBox="1"/>
            <p:nvPr/>
          </p:nvSpPr>
          <p:spPr>
            <a:xfrm>
              <a:off x="2005124" y="3080792"/>
              <a:ext cx="11464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500" b="1" dirty="0" smtClean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不偏食</a:t>
              </a:r>
              <a:endParaRPr lang="zh-TW" altLang="en-US" sz="25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7" name="Shape 57"/>
            <p:cNvSpPr/>
            <p:nvPr/>
          </p:nvSpPr>
          <p:spPr>
            <a:xfrm>
              <a:off x="1859539" y="3443876"/>
              <a:ext cx="1437638" cy="800219"/>
            </a:xfrm>
            <a:prstGeom prst="rect">
              <a:avLst/>
            </a:prstGeom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Don’t be</a:t>
              </a:r>
              <a:endParaRPr lang="en-US" sz="2300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endParaRPr>
            </a:p>
            <a:p>
              <a:pPr algn="ctr"/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picky</a:t>
              </a:r>
            </a:p>
          </p:txBody>
        </p:sp>
      </p:grpSp>
      <p:grpSp>
        <p:nvGrpSpPr>
          <p:cNvPr id="79" name="群組 78"/>
          <p:cNvGrpSpPr/>
          <p:nvPr/>
        </p:nvGrpSpPr>
        <p:grpSpPr>
          <a:xfrm>
            <a:off x="1551043" y="4642788"/>
            <a:ext cx="1787669" cy="1246316"/>
            <a:chOff x="1623051" y="4591105"/>
            <a:chExt cx="1787669" cy="1246316"/>
          </a:xfrm>
        </p:grpSpPr>
        <p:sp>
          <p:nvSpPr>
            <p:cNvPr id="69" name="文字方塊 68"/>
            <p:cNvSpPr txBox="1"/>
            <p:nvPr/>
          </p:nvSpPr>
          <p:spPr>
            <a:xfrm>
              <a:off x="1623051" y="4591105"/>
              <a:ext cx="178766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500" b="1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不浪費食物</a:t>
              </a:r>
            </a:p>
          </p:txBody>
        </p:sp>
        <p:sp>
          <p:nvSpPr>
            <p:cNvPr id="70" name="Shape 59"/>
            <p:cNvSpPr/>
            <p:nvPr/>
          </p:nvSpPr>
          <p:spPr>
            <a:xfrm>
              <a:off x="1812173" y="5037202"/>
              <a:ext cx="1409425" cy="800219"/>
            </a:xfrm>
            <a:prstGeom prst="rect">
              <a:avLst/>
            </a:prstGeom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No food</a:t>
              </a:r>
              <a:endParaRPr lang="en-US" sz="2300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endParaRPr>
            </a:p>
            <a:p>
              <a:pPr algn="ctr"/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wastage</a:t>
              </a:r>
            </a:p>
          </p:txBody>
        </p:sp>
      </p:grpSp>
      <p:grpSp>
        <p:nvGrpSpPr>
          <p:cNvPr id="80" name="群組 79"/>
          <p:cNvGrpSpPr/>
          <p:nvPr/>
        </p:nvGrpSpPr>
        <p:grpSpPr>
          <a:xfrm>
            <a:off x="4806542" y="1660441"/>
            <a:ext cx="1862818" cy="874020"/>
            <a:chOff x="4743292" y="1640632"/>
            <a:chExt cx="1862818" cy="874020"/>
          </a:xfrm>
        </p:grpSpPr>
        <p:sp>
          <p:nvSpPr>
            <p:cNvPr id="71" name="文字方塊 70"/>
            <p:cNvSpPr txBox="1"/>
            <p:nvPr/>
          </p:nvSpPr>
          <p:spPr>
            <a:xfrm>
              <a:off x="4780867" y="1640632"/>
              <a:ext cx="178766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HK" altLang="en-US" sz="2500" b="1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不剩餘飯菜</a:t>
              </a:r>
            </a:p>
          </p:txBody>
        </p:sp>
        <p:sp>
          <p:nvSpPr>
            <p:cNvPr id="74" name="Shape 56"/>
            <p:cNvSpPr>
              <a:spLocks noChangeAspect="1"/>
            </p:cNvSpPr>
            <p:nvPr/>
          </p:nvSpPr>
          <p:spPr>
            <a:xfrm>
              <a:off x="4743292" y="2068376"/>
              <a:ext cx="1862818" cy="446276"/>
            </a:xfrm>
            <a:prstGeom prst="rect">
              <a:avLst/>
            </a:prstGeom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No</a:t>
              </a:r>
              <a:r>
                <a:rPr lang="en-US"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 </a:t>
              </a:r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leftover</a:t>
              </a:r>
            </a:p>
          </p:txBody>
        </p:sp>
      </p:grpSp>
      <p:grpSp>
        <p:nvGrpSpPr>
          <p:cNvPr id="81" name="群組 80"/>
          <p:cNvGrpSpPr/>
          <p:nvPr/>
        </p:nvGrpSpPr>
        <p:grpSpPr>
          <a:xfrm>
            <a:off x="4797152" y="3107879"/>
            <a:ext cx="1787669" cy="1197049"/>
            <a:chOff x="4780867" y="3128204"/>
            <a:chExt cx="1787669" cy="1197049"/>
          </a:xfrm>
        </p:grpSpPr>
        <p:sp>
          <p:nvSpPr>
            <p:cNvPr id="72" name="文字方塊 71"/>
            <p:cNvSpPr txBox="1"/>
            <p:nvPr/>
          </p:nvSpPr>
          <p:spPr>
            <a:xfrm>
              <a:off x="4780867" y="3128204"/>
              <a:ext cx="178766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HK" altLang="en-US" sz="2500" b="1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不亂買食物</a:t>
              </a:r>
            </a:p>
          </p:txBody>
        </p:sp>
        <p:sp>
          <p:nvSpPr>
            <p:cNvPr id="75" name="Shape 58"/>
            <p:cNvSpPr>
              <a:spLocks noChangeAspect="1"/>
            </p:cNvSpPr>
            <p:nvPr/>
          </p:nvSpPr>
          <p:spPr>
            <a:xfrm>
              <a:off x="4784874" y="3525034"/>
              <a:ext cx="1779654" cy="800219"/>
            </a:xfrm>
            <a:prstGeom prst="rect">
              <a:avLst/>
            </a:prstGeom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Think </a:t>
              </a:r>
              <a:b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</a:br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before buy</a:t>
              </a:r>
            </a:p>
          </p:txBody>
        </p:sp>
      </p:grpSp>
      <p:grpSp>
        <p:nvGrpSpPr>
          <p:cNvPr id="82" name="群組 81"/>
          <p:cNvGrpSpPr/>
          <p:nvPr/>
        </p:nvGrpSpPr>
        <p:grpSpPr>
          <a:xfrm>
            <a:off x="4548073" y="4692691"/>
            <a:ext cx="2049279" cy="1196413"/>
            <a:chOff x="4650062" y="4641008"/>
            <a:chExt cx="2049279" cy="1196413"/>
          </a:xfrm>
        </p:grpSpPr>
        <p:sp>
          <p:nvSpPr>
            <p:cNvPr id="73" name="文字方塊 72"/>
            <p:cNvSpPr txBox="1"/>
            <p:nvPr/>
          </p:nvSpPr>
          <p:spPr>
            <a:xfrm>
              <a:off x="4780867" y="4641008"/>
              <a:ext cx="178766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HK" altLang="en-US" sz="2500" b="1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不亂叫食物</a:t>
              </a:r>
            </a:p>
          </p:txBody>
        </p:sp>
        <p:sp>
          <p:nvSpPr>
            <p:cNvPr id="76" name="Shape 60"/>
            <p:cNvSpPr>
              <a:spLocks noChangeAspect="1"/>
            </p:cNvSpPr>
            <p:nvPr/>
          </p:nvSpPr>
          <p:spPr>
            <a:xfrm>
              <a:off x="4650062" y="5037202"/>
              <a:ext cx="2049279" cy="800219"/>
            </a:xfrm>
            <a:prstGeom prst="rect">
              <a:avLst/>
            </a:prstGeom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Think </a:t>
              </a:r>
              <a:b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</a:br>
              <a:r>
                <a:rPr sz="2300" dirty="0">
                  <a:ln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Black" panose="0208090404030B020404" pitchFamily="18" charset="0"/>
                </a:rPr>
                <a:t>before order</a:t>
              </a:r>
            </a:p>
          </p:txBody>
        </p:sp>
      </p:grpSp>
      <p:grpSp>
        <p:nvGrpSpPr>
          <p:cNvPr id="92" name="群組 91"/>
          <p:cNvGrpSpPr/>
          <p:nvPr/>
        </p:nvGrpSpPr>
        <p:grpSpPr>
          <a:xfrm>
            <a:off x="404664" y="6393160"/>
            <a:ext cx="1584176" cy="1321950"/>
            <a:chOff x="332656" y="6393160"/>
            <a:chExt cx="1584176" cy="1321950"/>
          </a:xfrm>
        </p:grpSpPr>
        <p:pic>
          <p:nvPicPr>
            <p:cNvPr id="30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559" y="6393160"/>
              <a:ext cx="1400370" cy="1321950"/>
            </a:xfrm>
            <a:prstGeom prst="rect">
              <a:avLst/>
            </a:prstGeom>
            <a:noFill/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文字方塊 30"/>
            <p:cNvSpPr txBox="1"/>
            <p:nvPr/>
          </p:nvSpPr>
          <p:spPr>
            <a:xfrm>
              <a:off x="332656" y="7078107"/>
              <a:ext cx="158417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500" dirty="0" smtClean="0">
                  <a:solidFill>
                    <a:srgbClr val="C00000"/>
                  </a:solidFill>
                  <a:latin typeface="Cooper Black" panose="0208090404030B020404" pitchFamily="18" charset="0"/>
                </a:rPr>
                <a:t>Try Again</a:t>
              </a:r>
              <a:endParaRPr lang="zh-HK" altLang="en-US" sz="1500" dirty="0">
                <a:solidFill>
                  <a:srgbClr val="C00000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570746" y="6815916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b="1" dirty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再試一次</a:t>
              </a:r>
              <a:endParaRPr lang="zh-HK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93" name="群組 92"/>
          <p:cNvGrpSpPr/>
          <p:nvPr/>
        </p:nvGrpSpPr>
        <p:grpSpPr>
          <a:xfrm>
            <a:off x="3501008" y="6393160"/>
            <a:ext cx="1584176" cy="1321950"/>
            <a:chOff x="3501008" y="6393160"/>
            <a:chExt cx="1584176" cy="1321950"/>
          </a:xfrm>
        </p:grpSpPr>
        <p:pic>
          <p:nvPicPr>
            <p:cNvPr id="36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2911" y="6393160"/>
              <a:ext cx="1400370" cy="1321950"/>
            </a:xfrm>
            <a:prstGeom prst="rect">
              <a:avLst/>
            </a:prstGeom>
            <a:noFill/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文字方塊 83"/>
            <p:cNvSpPr txBox="1"/>
            <p:nvPr/>
          </p:nvSpPr>
          <p:spPr>
            <a:xfrm>
              <a:off x="3501008" y="7087399"/>
              <a:ext cx="158417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500" dirty="0" smtClean="0">
                  <a:solidFill>
                    <a:srgbClr val="0070C0"/>
                  </a:solidFill>
                  <a:latin typeface="Cooper Black" panose="0208090404030B020404" pitchFamily="18" charset="0"/>
                </a:rPr>
                <a:t>Great</a:t>
              </a:r>
              <a:endParaRPr lang="zh-HK" altLang="en-US" sz="1500" dirty="0">
                <a:solidFill>
                  <a:srgbClr val="0070C0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3854515" y="6825208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b="1" dirty="0" smtClean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非常好</a:t>
              </a:r>
              <a:endParaRPr lang="zh-HK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95" name="群組 94"/>
          <p:cNvGrpSpPr/>
          <p:nvPr/>
        </p:nvGrpSpPr>
        <p:grpSpPr>
          <a:xfrm>
            <a:off x="1772816" y="8095546"/>
            <a:ext cx="1584176" cy="1321950"/>
            <a:chOff x="1700808" y="8049344"/>
            <a:chExt cx="1584176" cy="1321950"/>
          </a:xfrm>
        </p:grpSpPr>
        <p:pic>
          <p:nvPicPr>
            <p:cNvPr id="33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2711" y="8049344"/>
              <a:ext cx="1400370" cy="1321950"/>
            </a:xfrm>
            <a:prstGeom prst="rect">
              <a:avLst/>
            </a:prstGeom>
            <a:noFill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6" name="文字方塊 85"/>
            <p:cNvSpPr txBox="1"/>
            <p:nvPr/>
          </p:nvSpPr>
          <p:spPr>
            <a:xfrm>
              <a:off x="1700808" y="8743583"/>
              <a:ext cx="158417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500" dirty="0" smtClean="0">
                  <a:solidFill>
                    <a:srgbClr val="009900"/>
                  </a:solidFill>
                  <a:latin typeface="Cooper Black" panose="0208090404030B020404" pitchFamily="18" charset="0"/>
                </a:rPr>
                <a:t>Good</a:t>
              </a:r>
              <a:endParaRPr lang="zh-HK" altLang="en-US" sz="1500" dirty="0">
                <a:solidFill>
                  <a:srgbClr val="009900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2169731" y="848139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b="1" dirty="0" smtClean="0">
                  <a:solidFill>
                    <a:srgbClr val="0099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良好</a:t>
              </a:r>
              <a:endParaRPr lang="zh-HK" altLang="en-US" b="1" dirty="0">
                <a:solidFill>
                  <a:srgbClr val="00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94" name="群組 93"/>
          <p:cNvGrpSpPr/>
          <p:nvPr/>
        </p:nvGrpSpPr>
        <p:grpSpPr>
          <a:xfrm>
            <a:off x="4869160" y="8095546"/>
            <a:ext cx="1584176" cy="1321950"/>
            <a:chOff x="4869160" y="8049344"/>
            <a:chExt cx="1584176" cy="1321950"/>
          </a:xfrm>
        </p:grpSpPr>
        <p:pic>
          <p:nvPicPr>
            <p:cNvPr id="39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1063" y="8049344"/>
              <a:ext cx="1400370" cy="1321950"/>
            </a:xfrm>
            <a:prstGeom prst="rect">
              <a:avLst/>
            </a:prstGeom>
            <a:noFill/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0" name="文字方塊 89"/>
            <p:cNvSpPr txBox="1"/>
            <p:nvPr/>
          </p:nvSpPr>
          <p:spPr>
            <a:xfrm>
              <a:off x="4869160" y="8734291"/>
              <a:ext cx="158417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500" dirty="0" smtClean="0">
                  <a:solidFill>
                    <a:srgbClr val="7030A0"/>
                  </a:solidFill>
                  <a:latin typeface="Cooper Black" panose="0208090404030B020404" pitchFamily="18" charset="0"/>
                </a:rPr>
                <a:t>Perfect</a:t>
              </a:r>
              <a:endParaRPr lang="zh-HK" altLang="en-US" sz="1500" dirty="0">
                <a:solidFill>
                  <a:srgbClr val="7030A0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5338083" y="84721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b="1" dirty="0" smtClean="0">
                  <a:solidFill>
                    <a:srgbClr val="7030A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完美</a:t>
              </a:r>
              <a:endParaRPr lang="zh-HK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2" name="群組 1"/>
          <p:cNvGrpSpPr/>
          <p:nvPr/>
        </p:nvGrpSpPr>
        <p:grpSpPr>
          <a:xfrm>
            <a:off x="570210" y="6445586"/>
            <a:ext cx="5737086" cy="3014734"/>
            <a:chOff x="570210" y="6445586"/>
            <a:chExt cx="5737086" cy="3014734"/>
          </a:xfrm>
        </p:grpSpPr>
        <p:pic>
          <p:nvPicPr>
            <p:cNvPr id="97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8957" y="6445586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839" y="7253563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558" y="6445586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1440" y="7253563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210" y="8146495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092" y="8954472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8016" y="8146495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6" descr="C:\Users\PO(CR)1\Desktop\star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0898" y="8954472"/>
              <a:ext cx="535856" cy="50584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0" name="群組 109"/>
          <p:cNvGrpSpPr/>
          <p:nvPr/>
        </p:nvGrpSpPr>
        <p:grpSpPr>
          <a:xfrm>
            <a:off x="129260" y="3038840"/>
            <a:ext cx="1654091" cy="1205255"/>
            <a:chOff x="118725" y="3025796"/>
            <a:chExt cx="1654091" cy="1205255"/>
          </a:xfrm>
        </p:grpSpPr>
        <p:pic>
          <p:nvPicPr>
            <p:cNvPr id="1031" name="Picture 7" descr="Y:\EO(CR)2 Team\Zero Food Waste\4.1.2_Education meterial\20140707_kindergarten v3 - revised by ECC\Kin_Lesson1\meat english.008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218" y="3162249"/>
              <a:ext cx="945833" cy="742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Y:\EO(CR)2 Team\Zero Food Waste\4.1.2_Education meterial\20140707_kindergarten v3 - revised by ECC\Kin_Lesson1\milk&amp;egg english.004.jpg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2753" y="3025796"/>
              <a:ext cx="500063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Y:\EO(CR)2 Team\Zero Food Waste\4.1.2_Education meterial\20140707_kindergarten v3 - revised by ECC\Kin_Lesson1\vege-english.003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309" y="3605258"/>
              <a:ext cx="514350" cy="625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Y:\EO(CR)2 Team\Zero Food Waste\4.1.2_Education meterial\20140707_kindergarten v3 - revised by ECC\Kin_Lesson1\vege-english.004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25" y="3341073"/>
              <a:ext cx="902970" cy="7229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Y:\EO(CR)2 Team\Zero Food Waste\4.1.2_Education meterial\20140707_kindergarten v3 - revised by ECC\Kin_Lesson1\milk&amp;egg english.003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93" y="3656856"/>
              <a:ext cx="534543" cy="4600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7" name="Picture 13" descr="Y:\EO(CR)2 Team\Zero Food Waste\4.1.2_Education meterial\20140707_kindergarten v3 - revised by ECC\Kin_Lesson1\scissors.pn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9110">
            <a:off x="68618" y="5968007"/>
            <a:ext cx="447073" cy="48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95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73</Words>
  <Application>Microsoft Office PowerPoint</Application>
  <PresentationFormat>A4 紙張 (210x297 公釐)</PresentationFormat>
  <Paragraphs>24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PO(CR)1</cp:lastModifiedBy>
  <cp:revision>1</cp:revision>
  <dcterms:created xsi:type="dcterms:W3CDTF">2014-07-18T05:47:10Z</dcterms:created>
  <dcterms:modified xsi:type="dcterms:W3CDTF">2014-07-31T07:03:45Z</dcterms:modified>
</cp:coreProperties>
</file>